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1.wav" ContentType="audio/wav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0" r:id="rId1"/>
    <p:sldMasterId id="2147483674" r:id="rId2"/>
    <p:sldMasterId id="2147483693" r:id="rId3"/>
    <p:sldMasterId id="2147483730" r:id="rId4"/>
    <p:sldMasterId id="2147483742" r:id="rId5"/>
  </p:sldMasterIdLst>
  <p:notesMasterIdLst>
    <p:notesMasterId r:id="rId29"/>
  </p:notesMasterIdLst>
  <p:sldIdLst>
    <p:sldId id="295" r:id="rId6"/>
    <p:sldId id="281" r:id="rId7"/>
    <p:sldId id="256" r:id="rId8"/>
    <p:sldId id="259" r:id="rId9"/>
    <p:sldId id="300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1" r:id="rId18"/>
    <p:sldId id="257" r:id="rId19"/>
    <p:sldId id="258" r:id="rId20"/>
    <p:sldId id="263" r:id="rId21"/>
    <p:sldId id="268" r:id="rId22"/>
    <p:sldId id="274" r:id="rId23"/>
    <p:sldId id="278" r:id="rId24"/>
    <p:sldId id="283" r:id="rId25"/>
    <p:sldId id="286" r:id="rId26"/>
    <p:sldId id="310" r:id="rId27"/>
    <p:sldId id="293" r:id="rId28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C2C2A"/>
    <a:srgbClr val="1CB8E5"/>
    <a:srgbClr val="9E9C99"/>
    <a:srgbClr val="FFFFFF"/>
    <a:srgbClr val="F5CDCE"/>
    <a:srgbClr val="4F7978"/>
    <a:srgbClr val="202C8F"/>
    <a:srgbClr val="FDFBF6"/>
    <a:srgbClr val="AAC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0"/>
    <p:restoredTop sz="94609" autoAdjust="0"/>
  </p:normalViewPr>
  <p:slideViewPr>
    <p:cSldViewPr snapToGrid="0" snapToObjects="1">
      <p:cViewPr varScale="1">
        <p:scale>
          <a:sx n="69" d="100"/>
          <a:sy n="69" d="100"/>
        </p:scale>
        <p:origin x="750" y="60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38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32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68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59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90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13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4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3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5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30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62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6087296"/>
            <a:ext cx="10882313" cy="324183"/>
          </a:xfrm>
          <a:prstGeom prst="rect">
            <a:avLst/>
          </a:prstGeom>
        </p:spPr>
        <p:txBody>
          <a:bodyPr anchor="b"/>
          <a:lstStyle>
            <a:lvl1pPr marL="0" indent="0" defTabSz="359079">
              <a:lnSpc>
                <a:spcPct val="100000"/>
              </a:lnSpc>
              <a:spcBef>
                <a:spcPts val="0"/>
              </a:spcBef>
              <a:buSzTx/>
              <a:buNone/>
              <a:defRPr sz="1468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54844" y="1303734"/>
            <a:ext cx="10883491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89735"/>
            <a:ext cx="10882313" cy="102403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113" y="6441814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9086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صورة"/>
          <p:cNvSpPr>
            <a:spLocks noGrp="1"/>
          </p:cNvSpPr>
          <p:nvPr>
            <p:ph type="pic" idx="21"/>
          </p:nvPr>
        </p:nvSpPr>
        <p:spPr>
          <a:xfrm>
            <a:off x="-353219" y="-643987"/>
            <a:ext cx="16720924" cy="7510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54844" y="3643312"/>
            <a:ext cx="10882313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5929313"/>
            <a:ext cx="10882313" cy="484994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401836"/>
            <a:ext cx="10882313" cy="324182"/>
          </a:xfrm>
          <a:prstGeom prst="rect">
            <a:avLst/>
          </a:prstGeom>
        </p:spPr>
        <p:txBody>
          <a:bodyPr/>
          <a:lstStyle>
            <a:lvl1pPr marL="0" indent="0" defTabSz="359079">
              <a:lnSpc>
                <a:spcPct val="100000"/>
              </a:lnSpc>
              <a:spcBef>
                <a:spcPts val="0"/>
              </a:spcBef>
              <a:buSzTx/>
              <a:buNone/>
              <a:defRPr sz="1468" b="1"/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7874" y="6441814"/>
            <a:ext cx="245260" cy="2432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45225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4986684" y="348257"/>
            <a:ext cx="7072313" cy="6173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18297"/>
            <a:ext cx="4786313" cy="2843835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844" y="486938"/>
            <a:ext cx="4786313" cy="3084937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51630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371461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06189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8597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g"/>
          <p:cNvSpPr>
            <a:spLocks noGrp="1"/>
          </p:cNvSpPr>
          <p:nvPr>
            <p:ph type="pic" idx="21"/>
          </p:nvPr>
        </p:nvSpPr>
        <p:spPr>
          <a:xfrm>
            <a:off x="5786438" y="419696"/>
            <a:ext cx="6045398" cy="60453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4786313" cy="7143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2" name="العنوان الفرعي للشريحة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993500"/>
            <a:ext cx="4786313" cy="472361"/>
          </a:xfrm>
          <a:prstGeom prst="rect">
            <a:avLst/>
          </a:prstGeom>
        </p:spPr>
        <p:txBody>
          <a:bodyPr/>
          <a:lstStyle>
            <a:lvl1pPr marL="0" indent="0" defTabSz="371461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447013"/>
            <a:ext cx="4786313" cy="3932691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07543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54844" y="2268141"/>
            <a:ext cx="10882313" cy="2321719"/>
          </a:xfrm>
          <a:prstGeom prst="rect">
            <a:avLst/>
          </a:prstGeom>
        </p:spPr>
        <p:txBody>
          <a:bodyPr anchor="ctr"/>
          <a:lstStyle>
            <a:lvl1pPr>
              <a:defRPr sz="5765" b="0" spc="-11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37780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371461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77082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10882313" cy="714375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1195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371461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914"/>
              </a:spcBef>
              <a:buSzTx/>
              <a:buNone/>
              <a:defRPr sz="2672" spc="-27"/>
            </a:lvl1pPr>
            <a:lvl2pPr marL="0" indent="321457">
              <a:spcBef>
                <a:spcPts val="914"/>
              </a:spcBef>
              <a:buSzTx/>
              <a:buNone/>
              <a:defRPr sz="2672" spc="-27"/>
            </a:lvl2pPr>
            <a:lvl3pPr marL="0" indent="642915">
              <a:spcBef>
                <a:spcPts val="914"/>
              </a:spcBef>
              <a:buSzTx/>
              <a:buNone/>
              <a:defRPr sz="2672" spc="-27"/>
            </a:lvl3pPr>
            <a:lvl4pPr marL="0" indent="964372">
              <a:spcBef>
                <a:spcPts val="914"/>
              </a:spcBef>
              <a:buSzTx/>
              <a:buNone/>
              <a:defRPr sz="2672" spc="-27"/>
            </a:lvl4pPr>
            <a:lvl5pPr marL="0" indent="1285829">
              <a:spcBef>
                <a:spcPts val="914"/>
              </a:spcBef>
              <a:buSzTx/>
              <a:buNone/>
              <a:defRPr sz="2672" spc="-27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83785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509242"/>
            <a:ext cx="10882313" cy="1840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5765" spc="-115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60483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4366392"/>
            <a:ext cx="10882313" cy="472361"/>
          </a:xfrm>
          <a:prstGeom prst="rect">
            <a:avLst/>
          </a:prstGeom>
        </p:spPr>
        <p:txBody>
          <a:bodyPr/>
          <a:lstStyle>
            <a:lvl1pPr marL="0" indent="0" algn="ctr" defTabSz="1097214">
              <a:lnSpc>
                <a:spcPct val="100000"/>
              </a:lnSpc>
              <a:spcBef>
                <a:spcPts val="0"/>
              </a:spcBef>
              <a:buSzTx/>
              <a:buNone/>
              <a:defRPr sz="2405" b="1"/>
            </a:lvl1pPr>
          </a:lstStyle>
          <a:p>
            <a:r>
              <a:t>معلومات الحقيقة</a:t>
            </a:r>
          </a:p>
        </p:txBody>
      </p:sp>
      <p:sp>
        <p:nvSpPr>
          <p:cNvPr id="107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702468"/>
            <a:ext cx="10882313" cy="36639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1pPr>
            <a:lvl2pPr marL="0" indent="321457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2pPr>
            <a:lvl3pPr marL="0" indent="642915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3pPr>
            <a:lvl4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4pPr>
            <a:lvl5pPr marL="0" indent="1285829" algn="ctr">
              <a:lnSpc>
                <a:spcPct val="80000"/>
              </a:lnSpc>
              <a:spcBef>
                <a:spcPts val="0"/>
              </a:spcBef>
              <a:buSzTx/>
              <a:buNone/>
              <a:defRPr sz="12375" b="1" spc="-124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16442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0563" y="2616398"/>
            <a:ext cx="10810875" cy="1634133"/>
          </a:xfrm>
          <a:prstGeom prst="rect">
            <a:avLst/>
          </a:prstGeom>
        </p:spPr>
        <p:txBody>
          <a:bodyPr anchor="ctr"/>
          <a:lstStyle>
            <a:lvl1pPr marL="0" marR="321457" indent="80364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321457" indent="401822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321457" indent="723279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321457" indent="1044736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321457" indent="1366194">
              <a:spcBef>
                <a:spcPts val="0"/>
              </a:spcBef>
              <a:buSzTx/>
              <a:buNone/>
              <a:defRPr sz="4219" spc="-84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3000" y="4518422"/>
            <a:ext cx="10358438" cy="324182"/>
          </a:xfrm>
          <a:prstGeom prst="rect">
            <a:avLst/>
          </a:prstGeom>
        </p:spPr>
        <p:txBody>
          <a:bodyPr/>
          <a:lstStyle>
            <a:lvl1pPr marL="0" indent="0" defTabSz="392098">
              <a:lnSpc>
                <a:spcPct val="100000"/>
              </a:lnSpc>
              <a:spcBef>
                <a:spcPts val="0"/>
              </a:spcBef>
              <a:buSzTx/>
              <a:buNone/>
              <a:defRPr sz="1603" b="1"/>
            </a:lvl1pPr>
          </a:lstStyle>
          <a:p>
            <a:r>
              <a:t>السمة</a:t>
            </a:r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60733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idx="21"/>
          </p:nvPr>
        </p:nvSpPr>
        <p:spPr>
          <a:xfrm>
            <a:off x="-1952625" y="483439"/>
            <a:ext cx="10467366" cy="5887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185297" y="205383"/>
            <a:ext cx="5381625" cy="32289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4673203" y="1933277"/>
            <a:ext cx="7441406" cy="6495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66097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g"/>
          <p:cNvSpPr>
            <a:spLocks noGrp="1"/>
          </p:cNvSpPr>
          <p:nvPr>
            <p:ph type="pic" idx="21"/>
          </p:nvPr>
        </p:nvSpPr>
        <p:spPr>
          <a:xfrm>
            <a:off x="-952500" y="-741164"/>
            <a:ext cx="13525500" cy="8115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1113" y="6441814"/>
            <a:ext cx="245260" cy="243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68085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48699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9" r:id="rId9"/>
    <p:sldLayoutId id="2147483670" r:id="rId10"/>
    <p:sldLayoutId id="2147483671" r:id="rId11"/>
    <p:sldLayoutId id="2147483655" r:id="rId12"/>
    <p:sldLayoutId id="2147483678" r:id="rId13"/>
    <p:sldLayoutId id="2147483675" r:id="rId14"/>
    <p:sldLayoutId id="2147483680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4E0E4-2DDA-4250-9B95-F65E3F6967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54844" y="2080617"/>
            <a:ext cx="10882313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54844" y="309562"/>
            <a:ext cx="10882313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7938" y="6441814"/>
            <a:ext cx="245260" cy="2432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10751">
              <a:defRPr sz="914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7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transition spd="med"/>
  <p:txStyles>
    <p:titleStyle>
      <a:lvl1pPr marL="0" marR="0" indent="0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r" defTabSz="1219126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81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35762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643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524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406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287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168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3049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930" marR="0" indent="-267881" algn="r" defTabSz="1219126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1.png"/><Relationship Id="rId12" Type="http://schemas.openxmlformats.org/officeDocument/2006/relationships/slide" Target="slide19.xml"/><Relationship Id="rId17" Type="http://schemas.openxmlformats.org/officeDocument/2006/relationships/image" Target="../media/image46.png"/><Relationship Id="rId2" Type="http://schemas.openxmlformats.org/officeDocument/2006/relationships/audio" Target="../media/media3.WAV"/><Relationship Id="rId16" Type="http://schemas.openxmlformats.org/officeDocument/2006/relationships/slide" Target="slide21.xml"/><Relationship Id="rId1" Type="http://schemas.microsoft.com/office/2007/relationships/media" Target="../media/media3.WAV"/><Relationship Id="rId6" Type="http://schemas.openxmlformats.org/officeDocument/2006/relationships/slide" Target="slide17.xm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42.png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4.xml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slide" Target="slide1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11" Type="http://schemas.openxmlformats.org/officeDocument/2006/relationships/slide" Target="slide23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2019300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(10 - 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2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المعدل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525" y="154195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154195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940063A-A033-F76A-C5DA-E0E976C85F46}"/>
              </a:ext>
            </a:extLst>
          </p:cNvPr>
          <p:cNvSpPr txBox="1"/>
          <p:nvPr/>
        </p:nvSpPr>
        <p:spPr>
          <a:xfrm>
            <a:off x="307181" y="526407"/>
            <a:ext cx="2800350" cy="83099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144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6303EA-052D-8515-B5E9-F2A3DCC42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166" y="166777"/>
            <a:ext cx="8542062" cy="1550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5085B3-97BB-C8CF-3F11-1C5E3BE3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1883418"/>
            <a:ext cx="10991850" cy="44481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FF7570-A5A8-2ACC-2FB9-0F448F1EBBEE}"/>
              </a:ext>
            </a:extLst>
          </p:cNvPr>
          <p:cNvSpPr txBox="1"/>
          <p:nvPr/>
        </p:nvSpPr>
        <p:spPr>
          <a:xfrm>
            <a:off x="5254487" y="3271274"/>
            <a:ext cx="269681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معدل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C313A1-A420-2DFB-AAEF-9E059BD405FD}"/>
              </a:ext>
            </a:extLst>
          </p:cNvPr>
          <p:cNvSpPr txBox="1"/>
          <p:nvPr/>
        </p:nvSpPr>
        <p:spPr>
          <a:xfrm>
            <a:off x="5325511" y="4194604"/>
            <a:ext cx="269681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معدل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148AD5-E3D7-817C-3464-926A2AC056F6}"/>
              </a:ext>
            </a:extLst>
          </p:cNvPr>
          <p:cNvSpPr txBox="1"/>
          <p:nvPr/>
        </p:nvSpPr>
        <p:spPr>
          <a:xfrm>
            <a:off x="5396535" y="5134400"/>
            <a:ext cx="269681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ليس معدل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CE108A-D529-7F48-5E64-E14D509B7B79}"/>
              </a:ext>
            </a:extLst>
          </p:cNvPr>
          <p:cNvSpPr/>
          <p:nvPr/>
        </p:nvSpPr>
        <p:spPr>
          <a:xfrm>
            <a:off x="1164327" y="4243847"/>
            <a:ext cx="10310191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5ECB7-1F87-15AF-0628-AA8F69D278E8}"/>
              </a:ext>
            </a:extLst>
          </p:cNvPr>
          <p:cNvSpPr/>
          <p:nvPr/>
        </p:nvSpPr>
        <p:spPr>
          <a:xfrm>
            <a:off x="1164327" y="5182283"/>
            <a:ext cx="10310191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692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FB80203-C20F-E4F4-8CF3-D38E6E3FBBB6}"/>
              </a:ext>
            </a:extLst>
          </p:cNvPr>
          <p:cNvSpPr txBox="1"/>
          <p:nvPr/>
        </p:nvSpPr>
        <p:spPr>
          <a:xfrm>
            <a:off x="307181" y="526407"/>
            <a:ext cx="2800350" cy="83099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145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7D5F94-CC0F-F511-97E9-9111658C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24" y="2063818"/>
            <a:ext cx="11441250" cy="37340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886F94-0ED6-3ED1-544C-B6BF96FA1257}"/>
              </a:ext>
            </a:extLst>
          </p:cNvPr>
          <p:cNvSpPr txBox="1"/>
          <p:nvPr/>
        </p:nvSpPr>
        <p:spPr>
          <a:xfrm>
            <a:off x="10515600" y="4145772"/>
            <a:ext cx="69574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31DFA5-A6F8-AFEB-CB0E-BB98D034F844}"/>
              </a:ext>
            </a:extLst>
          </p:cNvPr>
          <p:cNvSpPr txBox="1"/>
          <p:nvPr/>
        </p:nvSpPr>
        <p:spPr>
          <a:xfrm>
            <a:off x="10585415" y="4839079"/>
            <a:ext cx="69574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6B6C46-6002-1B53-A483-5ABADBB3EEB1}"/>
              </a:ext>
            </a:extLst>
          </p:cNvPr>
          <p:cNvSpPr txBox="1"/>
          <p:nvPr/>
        </p:nvSpPr>
        <p:spPr>
          <a:xfrm>
            <a:off x="7792278" y="4145772"/>
            <a:ext cx="69574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D4FD5-8668-476F-57FC-4FFD20EEA9EC}"/>
              </a:ext>
            </a:extLst>
          </p:cNvPr>
          <p:cNvSpPr txBox="1"/>
          <p:nvPr/>
        </p:nvSpPr>
        <p:spPr>
          <a:xfrm>
            <a:off x="7862093" y="4839079"/>
            <a:ext cx="69574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A1E9E-19FE-0BAA-954D-8797921BBC2A}"/>
              </a:ext>
            </a:extLst>
          </p:cNvPr>
          <p:cNvSpPr txBox="1"/>
          <p:nvPr/>
        </p:nvSpPr>
        <p:spPr>
          <a:xfrm>
            <a:off x="10939833" y="4287953"/>
            <a:ext cx="8222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2 ×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A5E170-BC07-FABF-659B-CB902BAA2B0E}"/>
              </a:ext>
            </a:extLst>
          </p:cNvPr>
          <p:cNvSpPr txBox="1"/>
          <p:nvPr/>
        </p:nvSpPr>
        <p:spPr>
          <a:xfrm>
            <a:off x="10889557" y="4995946"/>
            <a:ext cx="9228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2 ×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EDB9BB-EAA1-99C5-71EB-9836ABB32570}"/>
              </a:ext>
            </a:extLst>
          </p:cNvPr>
          <p:cNvSpPr txBox="1"/>
          <p:nvPr/>
        </p:nvSpPr>
        <p:spPr>
          <a:xfrm>
            <a:off x="10934243" y="4300095"/>
            <a:ext cx="8222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3 ×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E51111-CB5D-D3F0-E207-A8F32FF20D95}"/>
              </a:ext>
            </a:extLst>
          </p:cNvPr>
          <p:cNvSpPr txBox="1"/>
          <p:nvPr/>
        </p:nvSpPr>
        <p:spPr>
          <a:xfrm>
            <a:off x="10883967" y="5008088"/>
            <a:ext cx="9228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3 ×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02A9D2-028E-A86C-EFDB-175B1702C97D}"/>
              </a:ext>
            </a:extLst>
          </p:cNvPr>
          <p:cNvSpPr txBox="1"/>
          <p:nvPr/>
        </p:nvSpPr>
        <p:spPr>
          <a:xfrm>
            <a:off x="4999141" y="4145772"/>
            <a:ext cx="83537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2593F8-DA73-1C31-44AA-86C8466D6ECB}"/>
              </a:ext>
            </a:extLst>
          </p:cNvPr>
          <p:cNvSpPr txBox="1"/>
          <p:nvPr/>
        </p:nvSpPr>
        <p:spPr>
          <a:xfrm>
            <a:off x="5041407" y="4839079"/>
            <a:ext cx="69574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1975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1" grpId="1"/>
      <p:bldP spid="22" grpId="0"/>
      <p:bldP spid="22" grpId="1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FB80203-C20F-E4F4-8CF3-D38E6E3FBBB6}"/>
              </a:ext>
            </a:extLst>
          </p:cNvPr>
          <p:cNvSpPr txBox="1"/>
          <p:nvPr/>
        </p:nvSpPr>
        <p:spPr>
          <a:xfrm>
            <a:off x="307181" y="526407"/>
            <a:ext cx="2800350" cy="83099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144</a:t>
            </a:r>
          </a:p>
        </p:txBody>
      </p:sp>
      <p:pic>
        <p:nvPicPr>
          <p:cNvPr id="2" name="المعدل">
            <a:hlinkClick r:id="" action="ppaction://media"/>
            <a:extLst>
              <a:ext uri="{FF2B5EF4-FFF2-40B4-BE49-F238E27FC236}">
                <a16:creationId xmlns:a16="http://schemas.microsoft.com/office/drawing/2014/main" id="{1FB7D0A4-B114-BBF6-2F4D-26090FE696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537" end="190894.3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B46DE-2EC3-24AE-17DE-AAF28A7D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69" t="14479" r="10797" b="26771"/>
          <a:stretch/>
        </p:blipFill>
        <p:spPr>
          <a:xfrm>
            <a:off x="2277875" y="825103"/>
            <a:ext cx="7636250" cy="5207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83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C55A524-DA0C-4FCB-A5FB-DAE52279B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65" y="236221"/>
            <a:ext cx="1469298" cy="1449965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A8C9DD1-C791-4B56-9967-578D308AD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43" y="665823"/>
            <a:ext cx="1496017" cy="1449965"/>
          </a:xfrm>
          <a:prstGeom prst="rect">
            <a:avLst/>
          </a:prstGeom>
        </p:spPr>
      </p:pic>
      <p:pic>
        <p:nvPicPr>
          <p:cNvPr id="24" name="Picture 23" descr="A picture containing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0E757CC-9FAF-4C5E-85E2-B032736F8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08" y="2278857"/>
            <a:ext cx="1339078" cy="1449965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870F5A-8088-4AA6-B3D6-FF75257CB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8" y="7407967"/>
            <a:ext cx="1496017" cy="1449965"/>
          </a:xfrm>
          <a:prstGeom prst="rect">
            <a:avLst/>
          </a:prstGeom>
        </p:spPr>
      </p:pic>
      <p:pic>
        <p:nvPicPr>
          <p:cNvPr id="34" name="Picture 33" descr="A picture containing wind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1ADF25-18C4-4004-B2CA-717E61CF9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30" y="1103090"/>
            <a:ext cx="1557574" cy="14499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C7323679-15A4-4C47-8CA7-0D7CD6C89F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98" y="2897725"/>
            <a:ext cx="1452559" cy="1449965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2F87F5A-EF35-4601-9DA3-5318E4F44F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67" y="4434884"/>
            <a:ext cx="1504485" cy="1449965"/>
          </a:xfrm>
          <a:prstGeom prst="rect">
            <a:avLst/>
          </a:prstGeom>
        </p:spPr>
      </p:pic>
      <p:pic>
        <p:nvPicPr>
          <p:cNvPr id="41" name="Picture 40" descr="A drawing of a cartoon characte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07E3C6A1-75D2-422A-800C-BB889E8739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13" y="4023012"/>
            <a:ext cx="1484186" cy="1449965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8384773-3A21-45A8-AC5E-43287A9796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48" y="-3187200"/>
            <a:ext cx="1452559" cy="1449965"/>
          </a:xfrm>
          <a:prstGeom prst="rect">
            <a:avLst/>
          </a:prstGeom>
        </p:spPr>
      </p:pic>
      <p:pic>
        <p:nvPicPr>
          <p:cNvPr id="45" name="bubbles.wav">
            <a:hlinkClick r:id="" action="ppaction://media"/>
            <a:extLst>
              <a:ext uri="{FF2B5EF4-FFF2-40B4-BE49-F238E27FC236}">
                <a16:creationId xmlns:a16="http://schemas.microsoft.com/office/drawing/2014/main" id="{0B4F158C-32ED-481A-A15C-6539548D8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103 0.01967 L 0.1181 0.10949 L 0.03868 0.08541 L 0.0224 0.02569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3 0.03148 L 0.09075 0.02778 L 0.0776 0.08194 L 0.05299 0.08194 L 0.03125 0.05092 L 0.02695 0.04305 L 0.02396 0.03541 L 0.02396 0.03565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23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2431 L -0.03489 0.12084 L -0.00312 0.13449 L 0.01706 0.13449 L 0.02722 0.12477 L 0.02722 0.08403 L 0.02435 0.06667 L 0.01993 0.0551 L 0.0142 0.03773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55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8 L 0.07761 0.08194 L 0.05295 0.08194 L 0.03125 0.05093 L 0.02691 0.04306 L 0.02396 0.03542 L 0.02396 0.03565 " pathEditMode="relative" rAng="0" ptsTypes="AAAAAAAA">
                                      <p:cBhvr>
                                        <p:cTn id="1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1 0.03981 L -0.01992 0.08796 L -0.00417 0.14236 L 0.02487 0.14027 L 0.04076 0.09976 L 0.04232 0.08611 L 0.03346 0.06689 L 0.02917 0.06087 L 0.02201 0.03981 Z " pathEditMode="relative" rAng="0" ptsTypes="AAAAAAAAA">
                                      <p:cBhvr>
                                        <p:cTn id="1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1412 L 0.10612 0.01042 L 0.09883 0.06829 L 0.05377 0.09352 L 0.03346 0.03148 " pathEditMode="relative" rAng="0" ptsTypes="AAAAA">
                                      <p:cBhvr>
                                        <p:cTn id="1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377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9 0.03149 L 0.10091 0.00463 L 0.11823 0.06436 L 0.10221 0.1088 L 0.09063 0.11852 L 0.0849 0.12246 L 0.07188 0.12246 L 0.05313 0.10301 C 0.04961 0.09862 0.04596 0.09445 0.04284 0.08959 C 0.03737 0.08079 0.02708 0.0625 0.02708 0.06274 L 0.02409 0.05463 L 0.02409 0.05487 L 0.02852 0.03542 L 0.02852 0.03565 L 0.02852 0.03542 L 0.02852 0.03565 " pathEditMode="relative" rAng="0" ptsTypes="AAAAAAAAAAAAAAAA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31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0.00023 L 0.0681 0.00764 L 0.04909 0.06181 L -0.00429 0.05023 L 0.00144 -0.00764 " pathEditMode="relative" rAng="0" ptsTypes="AAAAAA">
                                      <p:cBhvr>
                                        <p:cTn id="2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27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1412 L 0.10608 0.01042 L 0.09879 0.06829 L 0.05382 0.09352 L 0.03351 0.03148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68182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495829" y="329374"/>
            <a:ext cx="9180000" cy="5652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DE8AB20D-940F-4847-B89E-87CEB672C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17" y="682488"/>
            <a:ext cx="1808418" cy="19581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معدل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D7AB37-73C3-E35A-CB9A-42B4CF7EB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763" y="1122291"/>
            <a:ext cx="5905500" cy="65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ECD34-2BA8-DAA8-6F0B-6F5FF6B592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244" t="5543" r="3119" b="70289"/>
          <a:stretch/>
        </p:blipFill>
        <p:spPr>
          <a:xfrm>
            <a:off x="4379843" y="1894833"/>
            <a:ext cx="3591339" cy="74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413234" y="497179"/>
            <a:ext cx="9180000" cy="5652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معدل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0CBA52-525B-4F4C-AFCD-35AB36C53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65" y="962724"/>
            <a:ext cx="2067430" cy="19925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13D2DA-1622-88B9-957E-19D7DA16B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50" y="1301754"/>
            <a:ext cx="5905500" cy="657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930D6-9124-E0C9-552F-BDDDD244F8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45" t="2432" r="52669" b="67716"/>
          <a:stretch/>
        </p:blipFill>
        <p:spPr>
          <a:xfrm>
            <a:off x="4207564" y="2034000"/>
            <a:ext cx="3495563" cy="9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413234" y="497179"/>
            <a:ext cx="9180000" cy="5652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ليس معدل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BED356-761C-43AE-82B5-F4B499D39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97" y="708821"/>
            <a:ext cx="2006442" cy="210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E84292-543E-3006-CBE8-F9D469AE1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763" y="1314448"/>
            <a:ext cx="5905500" cy="65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71B10-2D57-1721-6202-486B536BA5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596" t="57826" r="3767" b="17281"/>
          <a:stretch/>
        </p:blipFill>
        <p:spPr>
          <a:xfrm>
            <a:off x="4207564" y="2034001"/>
            <a:ext cx="3591339" cy="7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413234" y="497179"/>
            <a:ext cx="9180000" cy="5652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ليس معدل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E1B200-7AB9-4BF3-AD63-11654E816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10" y="720316"/>
            <a:ext cx="2079360" cy="205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A27FD3-E02E-43EF-B44C-09600126B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389" y="1321074"/>
            <a:ext cx="5905500" cy="65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B2EAB4-0161-FBB0-9D07-B1D18FABE2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018" t="58225" r="51885" b="16882"/>
          <a:stretch/>
        </p:blipFill>
        <p:spPr>
          <a:xfrm>
            <a:off x="5056320" y="2156091"/>
            <a:ext cx="2079360" cy="8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C1C111-5150-D74F-8781-8DC353146BEC}"/>
              </a:ext>
            </a:extLst>
          </p:cNvPr>
          <p:cNvSpPr/>
          <p:nvPr/>
        </p:nvSpPr>
        <p:spPr>
          <a:xfrm>
            <a:off x="1413234" y="497179"/>
            <a:ext cx="9180000" cy="5652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معدل وحدة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5736D02-A77F-48D1-88E2-9056D30D5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0" y="876670"/>
            <a:ext cx="2055672" cy="20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D730FF-64B1-A366-C12A-AC539BA385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368"/>
          <a:stretch/>
        </p:blipFill>
        <p:spPr>
          <a:xfrm>
            <a:off x="2863607" y="1290402"/>
            <a:ext cx="6279253" cy="69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65911-EB02-13F8-86F5-15EB8D26E2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492" r="3270"/>
          <a:stretch/>
        </p:blipFill>
        <p:spPr>
          <a:xfrm>
            <a:off x="4820476" y="1923827"/>
            <a:ext cx="2365513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78FBE-3C75-F3D7-79B9-F84312213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9" t="24871" r="10832" b="23931"/>
          <a:stretch/>
        </p:blipFill>
        <p:spPr>
          <a:xfrm>
            <a:off x="1012968" y="1768078"/>
            <a:ext cx="10166063" cy="33218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D895C78-0067-70BF-28B7-850D2088F77E}"/>
              </a:ext>
            </a:extLst>
          </p:cNvPr>
          <p:cNvSpPr/>
          <p:nvPr/>
        </p:nvSpPr>
        <p:spPr>
          <a:xfrm>
            <a:off x="1413234" y="497179"/>
            <a:ext cx="9180000" cy="5652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ليس معدل وحدة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C56CD-80F9-771B-E002-CEEB6CC93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68"/>
          <a:stretch/>
        </p:blipFill>
        <p:spPr>
          <a:xfrm>
            <a:off x="2863607" y="1290402"/>
            <a:ext cx="6279253" cy="690031"/>
          </a:xfrm>
          <a:prstGeom prst="rect">
            <a:avLst/>
          </a:prstGeom>
        </p:spPr>
      </p:pic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1FCC136E-21B5-4943-A580-C71DCDC2C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75" y="849044"/>
            <a:ext cx="2204289" cy="20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EB9A8-E9AB-89B3-4D7B-D75F1ED585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77" r="39485"/>
          <a:stretch/>
        </p:blipFill>
        <p:spPr>
          <a:xfrm>
            <a:off x="4820476" y="1923827"/>
            <a:ext cx="2365513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6224C45-D903-E02D-2DD5-0CCCEEE5B925}"/>
              </a:ext>
            </a:extLst>
          </p:cNvPr>
          <p:cNvSpPr/>
          <p:nvPr/>
        </p:nvSpPr>
        <p:spPr>
          <a:xfrm>
            <a:off x="1413234" y="497179"/>
            <a:ext cx="9180000" cy="56520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معدل وحدة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296A51-507D-BA1E-0D0B-C28669278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68"/>
          <a:stretch/>
        </p:blipFill>
        <p:spPr>
          <a:xfrm>
            <a:off x="2863607" y="1290402"/>
            <a:ext cx="6279253" cy="690031"/>
          </a:xfrm>
          <a:prstGeom prst="rect">
            <a:avLst/>
          </a:prstGeom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A246FD3-9343-4911-B4B3-99435AF53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53" y="891846"/>
            <a:ext cx="2100430" cy="20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032EC-74A8-106B-E5CD-8181E5E213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2" r="73630"/>
          <a:stretch/>
        </p:blipFill>
        <p:spPr>
          <a:xfrm>
            <a:off x="4820476" y="1923827"/>
            <a:ext cx="2365513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09BEBCA-132F-2867-B2F6-C2C198562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1" y="3561642"/>
            <a:ext cx="11795959" cy="1113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CD2FE-8224-A413-1D3A-77FE22783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77" y="190251"/>
            <a:ext cx="10668925" cy="1176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6E71F9-C5E1-678B-67A4-6B213D1F0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7" t="5166" r="16404" b="71501"/>
          <a:stretch/>
        </p:blipFill>
        <p:spPr>
          <a:xfrm>
            <a:off x="3231920" y="2492629"/>
            <a:ext cx="8759089" cy="8568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5F789C-F2F5-3274-7B31-1C49DB1E5CB4}"/>
              </a:ext>
            </a:extLst>
          </p:cNvPr>
          <p:cNvSpPr txBox="1"/>
          <p:nvPr/>
        </p:nvSpPr>
        <p:spPr>
          <a:xfrm>
            <a:off x="10495722" y="3788392"/>
            <a:ext cx="1360366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/>
              <a:t>المعدل: هو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F7CE6A-E33E-5F86-1433-32ABE32C5ACA}"/>
              </a:ext>
            </a:extLst>
          </p:cNvPr>
          <p:cNvSpPr/>
          <p:nvPr/>
        </p:nvSpPr>
        <p:spPr>
          <a:xfrm>
            <a:off x="404672" y="3744337"/>
            <a:ext cx="591610" cy="61132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36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92" y="1744789"/>
            <a:ext cx="7116890" cy="3368421"/>
          </a:xfrm>
        </p:spPr>
        <p:txBody>
          <a:bodyPr/>
          <a:lstStyle/>
          <a:p>
            <a:pPr algn="ctr" rtl="1">
              <a:lnSpc>
                <a:spcPct val="100000"/>
              </a:lnSpc>
            </a:pPr>
            <a:r>
              <a:rPr lang="ar-KW" sz="9600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تعلمنا اليوم ؟</a:t>
            </a:r>
            <a:endParaRPr lang="en-US" sz="9600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0709.jpeg" descr="IMG_0709.jpeg"/>
          <p:cNvPicPr>
            <a:picLocks noChangeAspect="1"/>
          </p:cNvPicPr>
          <p:nvPr/>
        </p:nvPicPr>
        <p:blipFill>
          <a:blip r:embed="rId2"/>
          <a:srcRect t="12943" b="12943"/>
          <a:stretch>
            <a:fillRect/>
          </a:stretch>
        </p:blipFill>
        <p:spPr>
          <a:xfrm>
            <a:off x="0" y="14810"/>
            <a:ext cx="12191999" cy="682837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33C24E-6AF6-F6DD-E947-CB6AC574C732}"/>
              </a:ext>
            </a:extLst>
          </p:cNvPr>
          <p:cNvSpPr/>
          <p:nvPr/>
        </p:nvSpPr>
        <p:spPr>
          <a:xfrm>
            <a:off x="1441798" y="318053"/>
            <a:ext cx="8609975" cy="5540968"/>
          </a:xfrm>
          <a:prstGeom prst="rect">
            <a:avLst/>
          </a:prstGeom>
          <a:solidFill>
            <a:srgbClr val="FFFFFF"/>
          </a:solidFill>
          <a:ln w="76200" cap="flat">
            <a:solidFill>
              <a:srgbClr val="1CB8E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eeza Pro Regular"/>
              <a:ea typeface="Geeza Pro Regular"/>
              <a:cs typeface="Geeza Pro Regular"/>
              <a:sym typeface="Geeza Pro Regular"/>
            </a:endParaRPr>
          </a:p>
        </p:txBody>
      </p:sp>
      <p:pic>
        <p:nvPicPr>
          <p:cNvPr id="155" name="IMG_0358.png" descr="IMG_03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387" y="3206207"/>
            <a:ext cx="3476008" cy="34760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8C1E6D-EC9F-C771-B0E0-1FB3EBBB0DF2}"/>
              </a:ext>
            </a:extLst>
          </p:cNvPr>
          <p:cNvSpPr txBox="1"/>
          <p:nvPr/>
        </p:nvSpPr>
        <p:spPr>
          <a:xfrm>
            <a:off x="3457160" y="503915"/>
            <a:ext cx="6225208" cy="8206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b="1" kern="0" spc="0" noProof="0" dirty="0">
                <a:solidFill>
                  <a:srgbClr val="000000"/>
                </a:solidFill>
                <a:latin typeface="Dubai" panose="020B0503030403030204" pitchFamily="34" charset="-78"/>
                <a:ea typeface="+mn-ea"/>
                <a:cs typeface="+mj-cs"/>
              </a:rPr>
              <a:t>ضعي ما يلي على صورة نسبة: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90094-47A4-3A86-2A2C-7AD4BD35D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044" y="1435676"/>
            <a:ext cx="6602316" cy="1009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9985C-EBA1-EE0E-EB55-E519DCBFC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307" y="3229302"/>
            <a:ext cx="1177406" cy="14028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5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0705.jpeg" descr="IMG_0705.jpeg"/>
          <p:cNvPicPr>
            <a:picLocks noChangeAspect="1"/>
          </p:cNvPicPr>
          <p:nvPr/>
        </p:nvPicPr>
        <p:blipFill>
          <a:blip r:embed="rId2"/>
          <a:srcRect t="12943" b="12943"/>
          <a:stretch>
            <a:fillRect/>
          </a:stretch>
        </p:blipFill>
        <p:spPr>
          <a:xfrm>
            <a:off x="0" y="14810"/>
            <a:ext cx="12191999" cy="682837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655AD-6337-04D3-A5D5-84FE62A1BFB6}"/>
              </a:ext>
            </a:extLst>
          </p:cNvPr>
          <p:cNvSpPr/>
          <p:nvPr/>
        </p:nvSpPr>
        <p:spPr>
          <a:xfrm>
            <a:off x="1441798" y="318053"/>
            <a:ext cx="8609975" cy="5540968"/>
          </a:xfrm>
          <a:prstGeom prst="rect">
            <a:avLst/>
          </a:prstGeom>
          <a:solidFill>
            <a:srgbClr val="FFFFFF"/>
          </a:solidFill>
          <a:ln w="76200" cap="flat">
            <a:solidFill>
              <a:srgbClr val="6C2C2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eeza Pro Regular"/>
              <a:ea typeface="Geeza Pro Regular"/>
              <a:cs typeface="Geeza Pro Regular"/>
              <a:sym typeface="Geeza Pro Regular"/>
            </a:endParaRPr>
          </a:p>
        </p:txBody>
      </p:sp>
      <p:pic>
        <p:nvPicPr>
          <p:cNvPr id="176" name="IMG_0358.png" descr="IMG_03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6208"/>
            <a:ext cx="3476008" cy="347600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58CE75-832C-19D3-536C-328AD94C5331}"/>
              </a:ext>
            </a:extLst>
          </p:cNvPr>
          <p:cNvSpPr txBox="1"/>
          <p:nvPr/>
        </p:nvSpPr>
        <p:spPr>
          <a:xfrm>
            <a:off x="3457160" y="503915"/>
            <a:ext cx="6225208" cy="8206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b="1" kern="0" spc="0" noProof="0" dirty="0">
                <a:solidFill>
                  <a:srgbClr val="000000"/>
                </a:solidFill>
                <a:latin typeface="Dubai" panose="020B0503030403030204" pitchFamily="34" charset="-78"/>
                <a:ea typeface="+mn-ea"/>
                <a:cs typeface="+mj-cs"/>
              </a:rPr>
              <a:t>ضعي ما يلي على صورة نسبة: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02573-48FB-70A4-D530-316F796E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91" y="1540796"/>
            <a:ext cx="7274061" cy="1009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1890F-0B5F-62B7-6B49-A5748AF30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018" y="3541345"/>
            <a:ext cx="1177406" cy="14028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D62519-D8CD-3841-9F2C-A26BB9664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5208" r="11602" b="15000"/>
          <a:stretch/>
        </p:blipFill>
        <p:spPr>
          <a:xfrm>
            <a:off x="2395537" y="423776"/>
            <a:ext cx="7400925" cy="60104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98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31EBC0-2F7C-32F0-AC76-7F313AA37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80" y="1140468"/>
            <a:ext cx="10601325" cy="51911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AE217C-5D59-03FB-02EC-789139BF9A5A}"/>
              </a:ext>
            </a:extLst>
          </p:cNvPr>
          <p:cNvSpPr txBox="1"/>
          <p:nvPr/>
        </p:nvSpPr>
        <p:spPr>
          <a:xfrm>
            <a:off x="307181" y="526407"/>
            <a:ext cx="2800350" cy="83099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144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1FA2B-C110-32CB-A69D-209BA4CFE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687" y="5391149"/>
            <a:ext cx="1771311" cy="120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4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معدل">
            <a:hlinkClick r:id="" action="ppaction://media"/>
            <a:extLst>
              <a:ext uri="{FF2B5EF4-FFF2-40B4-BE49-F238E27FC236}">
                <a16:creationId xmlns:a16="http://schemas.microsoft.com/office/drawing/2014/main" id="{358E962A-EB71-5714-2F71-5E60E76308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12" end="219126.3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" id="{18518462-57BD-4B9F-9628-24DEFF39786A}" vid="{86105DA6-E613-46C4-BC07-43C4C2AF6514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</Words>
  <Application>Microsoft Office PowerPoint</Application>
  <PresentationFormat>شاشة عريضة</PresentationFormat>
  <Paragraphs>40</Paragraphs>
  <Slides>23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23</vt:i4>
      </vt:variant>
    </vt:vector>
  </HeadingPairs>
  <TitlesOfParts>
    <vt:vector size="37" baseType="lpstr">
      <vt:lpstr>Meiryo</vt:lpstr>
      <vt:lpstr>Afsaneh Font</vt:lpstr>
      <vt:lpstr>Arial</vt:lpstr>
      <vt:lpstr>Calibri</vt:lpstr>
      <vt:lpstr>Calibri Light</vt:lpstr>
      <vt:lpstr>Dubai</vt:lpstr>
      <vt:lpstr>Geeza Pro Regular</vt:lpstr>
      <vt:lpstr>Gill Sans MT</vt:lpstr>
      <vt:lpstr>Helvetica Neue</vt:lpstr>
      <vt:lpstr>Office Theme</vt:lpstr>
      <vt:lpstr>2_Office Theme</vt:lpstr>
      <vt:lpstr>3_Office Theme</vt:lpstr>
      <vt:lpstr>4_Office Theme</vt:lpstr>
      <vt:lpstr>21_BasicWhite</vt:lpstr>
      <vt:lpstr>(10 - 2): المعدل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2022-08-11T21:37:00Z</dcterms:created>
  <dcterms:modified xsi:type="dcterms:W3CDTF">2023-05-30T16:57:37Z</dcterms:modified>
</cp:coreProperties>
</file>